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819808FA-E6E1-432A-BCE3-EB95AD39DEDF}"/>
    <pc:docChg chg="delSld">
      <pc:chgData name="Weaver, Adelyn" userId="de4deace-e7eb-4662-9c1a-11696a47ec21" providerId="ADAL" clId="{819808FA-E6E1-432A-BCE3-EB95AD39DEDF}" dt="2025-10-01T16:50:27.972" v="42" actId="47"/>
      <pc:docMkLst>
        <pc:docMk/>
      </pc:docMkLst>
      <pc:sldChg chg="del">
        <pc:chgData name="Weaver, Adelyn" userId="de4deace-e7eb-4662-9c1a-11696a47ec21" providerId="ADAL" clId="{819808FA-E6E1-432A-BCE3-EB95AD39DEDF}" dt="2025-10-01T16:49:56.632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819808FA-E6E1-432A-BCE3-EB95AD39DEDF}" dt="2025-10-01T16:49:58.256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819808FA-E6E1-432A-BCE3-EB95AD39DEDF}" dt="2025-10-01T16:49:57.436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819808FA-E6E1-432A-BCE3-EB95AD39DEDF}" dt="2025-10-01T16:49:58.819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819808FA-E6E1-432A-BCE3-EB95AD39DEDF}" dt="2025-10-01T16:50:00.328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819808FA-E6E1-432A-BCE3-EB95AD39DEDF}" dt="2025-10-01T16:50:01.170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819808FA-E6E1-432A-BCE3-EB95AD39DEDF}" dt="2025-10-01T16:50:01.757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819808FA-E6E1-432A-BCE3-EB95AD39DEDF}" dt="2025-10-01T16:50:02.661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819808FA-E6E1-432A-BCE3-EB95AD39DEDF}" dt="2025-10-01T16:50:27.972" v="4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819808FA-E6E1-432A-BCE3-EB95AD39DEDF}" dt="2025-10-01T16:50:26.883" v="41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819808FA-E6E1-432A-BCE3-EB95AD39DEDF}" dt="2025-10-01T16:50:25.975" v="39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819808FA-E6E1-432A-BCE3-EB95AD39DEDF}" dt="2025-10-01T16:50:25.404" v="38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819808FA-E6E1-432A-BCE3-EB95AD39DEDF}" dt="2025-10-01T16:50:24.774" v="3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819808FA-E6E1-432A-BCE3-EB95AD39DEDF}" dt="2025-10-01T16:50:24.507" v="36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819808FA-E6E1-432A-BCE3-EB95AD39DEDF}" dt="2025-10-01T16:50:23.958" v="35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819808FA-E6E1-432A-BCE3-EB95AD39DEDF}" dt="2025-10-01T16:50:23.633" v="34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819808FA-E6E1-432A-BCE3-EB95AD39DEDF}" dt="2025-10-01T16:50:22.785" v="33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819808FA-E6E1-432A-BCE3-EB95AD39DEDF}" dt="2025-10-01T16:50:21.213" v="31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819808FA-E6E1-432A-BCE3-EB95AD39DEDF}" dt="2025-10-01T16:50:19.437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819808FA-E6E1-432A-BCE3-EB95AD39DEDF}" dt="2025-10-01T16:50:19.836" v="28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819808FA-E6E1-432A-BCE3-EB95AD39DEDF}" dt="2025-10-01T16:50:18.835" v="26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819808FA-E6E1-432A-BCE3-EB95AD39DEDF}" dt="2025-10-01T16:50:26.624" v="40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819808FA-E6E1-432A-BCE3-EB95AD39DEDF}" dt="2025-10-01T16:50:18.449" v="25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819808FA-E6E1-432A-BCE3-EB95AD39DEDF}" dt="2025-10-01T16:50:18.075" v="24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819808FA-E6E1-432A-BCE3-EB95AD39DEDF}" dt="2025-10-01T16:50:17.679" v="23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819808FA-E6E1-432A-BCE3-EB95AD39DEDF}" dt="2025-10-01T16:50:17.310" v="22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819808FA-E6E1-432A-BCE3-EB95AD39DEDF}" dt="2025-10-01T16:50:16.935" v="21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819808FA-E6E1-432A-BCE3-EB95AD39DEDF}" dt="2025-10-01T16:50:15.853" v="18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819808FA-E6E1-432A-BCE3-EB95AD39DEDF}" dt="2025-10-01T16:50:15.484" v="17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819808FA-E6E1-432A-BCE3-EB95AD39DEDF}" dt="2025-10-01T16:50:14.936" v="16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819808FA-E6E1-432A-BCE3-EB95AD39DEDF}" dt="2025-10-01T16:50:14.232" v="15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819808FA-E6E1-432A-BCE3-EB95AD39DEDF}" dt="2025-10-01T16:50:13.810" v="14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819808FA-E6E1-432A-BCE3-EB95AD39DEDF}" dt="2025-10-01T16:50:13.400" v="13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819808FA-E6E1-432A-BCE3-EB95AD39DEDF}" dt="2025-10-01T16:50:12.907" v="12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819808FA-E6E1-432A-BCE3-EB95AD39DEDF}" dt="2025-10-01T16:50:12.502" v="11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819808FA-E6E1-432A-BCE3-EB95AD39DEDF}" dt="2025-10-01T16:50:12.036" v="10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819808FA-E6E1-432A-BCE3-EB95AD39DEDF}" dt="2025-10-01T16:50:20.166" v="29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819808FA-E6E1-432A-BCE3-EB95AD39DEDF}" dt="2025-10-01T16:50:20.900" v="30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819808FA-E6E1-432A-BCE3-EB95AD39DEDF}" dt="2025-10-01T16:50:21.599" v="3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819808FA-E6E1-432A-BCE3-EB95AD39DEDF}" dt="2025-10-01T16:50:16.196" v="19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819808FA-E6E1-432A-BCE3-EB95AD39DEDF}" dt="2025-10-01T16:50:16.555" v="20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819808FA-E6E1-432A-BCE3-EB95AD39DEDF}" dt="2025-10-01T16:50:11.559" v="9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819808FA-E6E1-432A-BCE3-EB95AD39DEDF}" dt="2025-10-01T16:50:11.113" v="8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A18D8-4243-32BE-0636-DF90EEF95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D767CFE-AC71-5E68-D007-72DD2C4811AA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EC0FC2F6-F936-AC56-9903-581A36E75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35B5E06-6ED0-5A4F-04B7-83DDF47C1872}"/>
              </a:ext>
            </a:extLst>
          </p:cNvPr>
          <p:cNvSpPr txBox="1"/>
          <p:nvPr/>
        </p:nvSpPr>
        <p:spPr>
          <a:xfrm>
            <a:off x="1120636" y="1426399"/>
            <a:ext cx="55311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Syllabi Organization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3920D2-8008-1058-EED0-4D900DCC97F4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CB7742-DC2B-25EE-899A-C6E0C3E78C59}"/>
              </a:ext>
            </a:extLst>
          </p:cNvPr>
          <p:cNvSpPr/>
          <p:nvPr/>
        </p:nvSpPr>
        <p:spPr>
          <a:xfrm>
            <a:off x="513521" y="2585595"/>
            <a:ext cx="6745358" cy="36933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EEC6A0-BFF7-B80C-E270-3667CE641E2C}"/>
              </a:ext>
            </a:extLst>
          </p:cNvPr>
          <p:cNvSpPr/>
          <p:nvPr/>
        </p:nvSpPr>
        <p:spPr>
          <a:xfrm>
            <a:off x="513522" y="295492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723576-5666-DDD0-4549-CA909E9737B6}"/>
              </a:ext>
            </a:extLst>
          </p:cNvPr>
          <p:cNvSpPr/>
          <p:nvPr/>
        </p:nvSpPr>
        <p:spPr>
          <a:xfrm>
            <a:off x="2769707" y="295492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443387-C4CA-A079-5493-FED9CF733A3B}"/>
              </a:ext>
            </a:extLst>
          </p:cNvPr>
          <p:cNvSpPr/>
          <p:nvPr/>
        </p:nvSpPr>
        <p:spPr>
          <a:xfrm>
            <a:off x="5029204" y="2954927"/>
            <a:ext cx="2229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01B5D68-493B-3760-E292-9AD2CA2684D5}"/>
              </a:ext>
            </a:extLst>
          </p:cNvPr>
          <p:cNvSpPr txBox="1"/>
          <p:nvPr/>
        </p:nvSpPr>
        <p:spPr>
          <a:xfrm>
            <a:off x="513520" y="2593378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 1: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59D69DE-EEC6-655D-2D53-60E44B48A62E}"/>
              </a:ext>
            </a:extLst>
          </p:cNvPr>
          <p:cNvSpPr txBox="1"/>
          <p:nvPr/>
        </p:nvSpPr>
        <p:spPr>
          <a:xfrm>
            <a:off x="510209" y="298570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 Days: M  T  W  TH  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542861B-8C14-70CB-F1BC-0DA7838CBAE8}"/>
              </a:ext>
            </a:extLst>
          </p:cNvPr>
          <p:cNvSpPr txBox="1"/>
          <p:nvPr/>
        </p:nvSpPr>
        <p:spPr>
          <a:xfrm>
            <a:off x="2791740" y="298267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Time: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6FC2945-AC26-70E3-4941-3E45F99A2B2D}"/>
              </a:ext>
            </a:extLst>
          </p:cNvPr>
          <p:cNvSpPr txBox="1"/>
          <p:nvPr/>
        </p:nvSpPr>
        <p:spPr>
          <a:xfrm>
            <a:off x="5016963" y="297525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Location: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3ACE1AD-1C80-EC3F-30D0-97AA38AD35D7}"/>
              </a:ext>
            </a:extLst>
          </p:cNvPr>
          <p:cNvSpPr txBox="1"/>
          <p:nvPr/>
        </p:nvSpPr>
        <p:spPr>
          <a:xfrm>
            <a:off x="520150" y="333522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Professor: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55CC7F9-0742-0A45-1400-FF1C887B0C69}"/>
              </a:ext>
            </a:extLst>
          </p:cNvPr>
          <p:cNvSpPr txBox="1"/>
          <p:nvPr/>
        </p:nvSpPr>
        <p:spPr>
          <a:xfrm>
            <a:off x="520150" y="3682110"/>
            <a:ext cx="1560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D28B5AB-0D62-7510-F266-3312006B05BD}"/>
              </a:ext>
            </a:extLst>
          </p:cNvPr>
          <p:cNvSpPr txBox="1"/>
          <p:nvPr/>
        </p:nvSpPr>
        <p:spPr>
          <a:xfrm>
            <a:off x="529780" y="4066270"/>
            <a:ext cx="15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TA: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825E696-6133-DDB2-757D-95B66376AF69}"/>
              </a:ext>
            </a:extLst>
          </p:cNvPr>
          <p:cNvSpPr txBox="1"/>
          <p:nvPr/>
        </p:nvSpPr>
        <p:spPr>
          <a:xfrm>
            <a:off x="520150" y="4419707"/>
            <a:ext cx="154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82A3ACC-E06C-5A66-CC42-7B82D19675AA}"/>
              </a:ext>
            </a:extLst>
          </p:cNvPr>
          <p:cNvSpPr txBox="1"/>
          <p:nvPr/>
        </p:nvSpPr>
        <p:spPr>
          <a:xfrm>
            <a:off x="520150" y="4792805"/>
            <a:ext cx="217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Attendance Policy: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D599138-DD2F-28F7-3BCB-B99909431625}"/>
              </a:ext>
            </a:extLst>
          </p:cNvPr>
          <p:cNvSpPr txBox="1"/>
          <p:nvPr/>
        </p:nvSpPr>
        <p:spPr>
          <a:xfrm>
            <a:off x="3881375" y="332729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BE4619D-2A80-5D2C-3E19-7398E315B3DA}"/>
              </a:ext>
            </a:extLst>
          </p:cNvPr>
          <p:cNvSpPr txBox="1"/>
          <p:nvPr/>
        </p:nvSpPr>
        <p:spPr>
          <a:xfrm>
            <a:off x="3885119" y="3693695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08958EE-7B8B-CFEF-671A-CF4E5036B490}"/>
              </a:ext>
            </a:extLst>
          </p:cNvPr>
          <p:cNvSpPr txBox="1"/>
          <p:nvPr/>
        </p:nvSpPr>
        <p:spPr>
          <a:xfrm>
            <a:off x="3885118" y="4063476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5C59321-EF45-67B0-6784-C87B9EC42F59}"/>
              </a:ext>
            </a:extLst>
          </p:cNvPr>
          <p:cNvSpPr txBox="1"/>
          <p:nvPr/>
        </p:nvSpPr>
        <p:spPr>
          <a:xfrm>
            <a:off x="3891946" y="4435602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6F2FF86-B84C-0CD7-AA97-F75E0CF4B9DA}"/>
              </a:ext>
            </a:extLst>
          </p:cNvPr>
          <p:cNvSpPr txBox="1"/>
          <p:nvPr/>
        </p:nvSpPr>
        <p:spPr>
          <a:xfrm>
            <a:off x="3891629" y="4791721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Make Up Policy: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72BB25F7-4387-99EE-5C5F-22402F10C8E1}"/>
              </a:ext>
            </a:extLst>
          </p:cNvPr>
          <p:cNvSpPr/>
          <p:nvPr/>
        </p:nvSpPr>
        <p:spPr>
          <a:xfrm>
            <a:off x="516097" y="3333185"/>
            <a:ext cx="6736159" cy="1829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788561B-76AC-C496-DF7A-AB97EDD9B8DC}"/>
              </a:ext>
            </a:extLst>
          </p:cNvPr>
          <p:cNvCxnSpPr/>
          <p:nvPr/>
        </p:nvCxnSpPr>
        <p:spPr>
          <a:xfrm>
            <a:off x="510209" y="3688443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08678EE-9F56-B715-E4D1-E660CCF5A075}"/>
              </a:ext>
            </a:extLst>
          </p:cNvPr>
          <p:cNvCxnSpPr/>
          <p:nvPr/>
        </p:nvCxnSpPr>
        <p:spPr>
          <a:xfrm>
            <a:off x="510209" y="4055851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170DC1B-CB69-FE5E-0961-F7320ABBD06B}"/>
              </a:ext>
            </a:extLst>
          </p:cNvPr>
          <p:cNvCxnSpPr/>
          <p:nvPr/>
        </p:nvCxnSpPr>
        <p:spPr>
          <a:xfrm>
            <a:off x="510209" y="4425183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2F63C1E-5AAB-1F15-D385-F35C830F4B93}"/>
              </a:ext>
            </a:extLst>
          </p:cNvPr>
          <p:cNvCxnSpPr/>
          <p:nvPr/>
        </p:nvCxnSpPr>
        <p:spPr>
          <a:xfrm>
            <a:off x="510209" y="4794620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C71B9CA-BB54-70DC-EB21-DFCC31074A7C}"/>
              </a:ext>
            </a:extLst>
          </p:cNvPr>
          <p:cNvCxnSpPr>
            <a:cxnSpLocks/>
            <a:stCxn id="70" idx="2"/>
            <a:endCxn id="70" idx="0"/>
          </p:cNvCxnSpPr>
          <p:nvPr/>
        </p:nvCxnSpPr>
        <p:spPr>
          <a:xfrm flipV="1">
            <a:off x="3884177" y="3333185"/>
            <a:ext cx="0" cy="1829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F57687ED-11F9-7DA6-C31B-509A2F37155A}"/>
              </a:ext>
            </a:extLst>
          </p:cNvPr>
          <p:cNvSpPr/>
          <p:nvPr/>
        </p:nvSpPr>
        <p:spPr>
          <a:xfrm>
            <a:off x="510209" y="5895215"/>
            <a:ext cx="6745358" cy="36933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3CF71877-948D-D932-7C1A-A35113BEADE2}"/>
              </a:ext>
            </a:extLst>
          </p:cNvPr>
          <p:cNvSpPr/>
          <p:nvPr/>
        </p:nvSpPr>
        <p:spPr>
          <a:xfrm>
            <a:off x="510210" y="626454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F75442D-12EC-3026-8AD5-60B4AC87EBF2}"/>
              </a:ext>
            </a:extLst>
          </p:cNvPr>
          <p:cNvSpPr/>
          <p:nvPr/>
        </p:nvSpPr>
        <p:spPr>
          <a:xfrm>
            <a:off x="2766395" y="626454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9606649C-CCB5-55AC-EC59-1BF1B218F6B0}"/>
              </a:ext>
            </a:extLst>
          </p:cNvPr>
          <p:cNvSpPr/>
          <p:nvPr/>
        </p:nvSpPr>
        <p:spPr>
          <a:xfrm>
            <a:off x="5025892" y="6264547"/>
            <a:ext cx="2229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330340C-A2E2-CD00-CF9C-B9E37B1DA5E5}"/>
              </a:ext>
            </a:extLst>
          </p:cNvPr>
          <p:cNvSpPr txBox="1"/>
          <p:nvPr/>
        </p:nvSpPr>
        <p:spPr>
          <a:xfrm>
            <a:off x="510208" y="5902998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 2: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B705497-0A10-F798-B9AA-52EB4831DD43}"/>
              </a:ext>
            </a:extLst>
          </p:cNvPr>
          <p:cNvSpPr txBox="1"/>
          <p:nvPr/>
        </p:nvSpPr>
        <p:spPr>
          <a:xfrm>
            <a:off x="506897" y="629532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 Days: M  T  W  TH  F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84EE4BE-C757-2143-EC36-A0478BC367A1}"/>
              </a:ext>
            </a:extLst>
          </p:cNvPr>
          <p:cNvSpPr txBox="1"/>
          <p:nvPr/>
        </p:nvSpPr>
        <p:spPr>
          <a:xfrm>
            <a:off x="2788428" y="629229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Time: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F0618C0-C20A-2C4E-3CE0-0DABD2148403}"/>
              </a:ext>
            </a:extLst>
          </p:cNvPr>
          <p:cNvSpPr txBox="1"/>
          <p:nvPr/>
        </p:nvSpPr>
        <p:spPr>
          <a:xfrm>
            <a:off x="5013651" y="628487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Location: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AF1FC19-1C9C-D443-01CD-CF975D567305}"/>
              </a:ext>
            </a:extLst>
          </p:cNvPr>
          <p:cNvSpPr txBox="1"/>
          <p:nvPr/>
        </p:nvSpPr>
        <p:spPr>
          <a:xfrm>
            <a:off x="516838" y="664484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Professor: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C52DD00-963E-E4A5-0BA7-25C2C601CD63}"/>
              </a:ext>
            </a:extLst>
          </p:cNvPr>
          <p:cNvSpPr txBox="1"/>
          <p:nvPr/>
        </p:nvSpPr>
        <p:spPr>
          <a:xfrm>
            <a:off x="516838" y="6991730"/>
            <a:ext cx="1560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B74B204-B56E-CB97-7D7D-AC7F80DB53FD}"/>
              </a:ext>
            </a:extLst>
          </p:cNvPr>
          <p:cNvSpPr txBox="1"/>
          <p:nvPr/>
        </p:nvSpPr>
        <p:spPr>
          <a:xfrm>
            <a:off x="526468" y="7375890"/>
            <a:ext cx="15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TA: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D49442D-BAF7-5BB0-D552-BFE3CBEDDB62}"/>
              </a:ext>
            </a:extLst>
          </p:cNvPr>
          <p:cNvSpPr txBox="1"/>
          <p:nvPr/>
        </p:nvSpPr>
        <p:spPr>
          <a:xfrm>
            <a:off x="516838" y="7729327"/>
            <a:ext cx="154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9D92D3A-C42B-9EFF-EF4D-12957FB566F3}"/>
              </a:ext>
            </a:extLst>
          </p:cNvPr>
          <p:cNvSpPr txBox="1"/>
          <p:nvPr/>
        </p:nvSpPr>
        <p:spPr>
          <a:xfrm>
            <a:off x="516838" y="8102425"/>
            <a:ext cx="217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Attendance Policy: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3DAF2B9-5654-8F34-B298-5FE2878A2648}"/>
              </a:ext>
            </a:extLst>
          </p:cNvPr>
          <p:cNvSpPr txBox="1"/>
          <p:nvPr/>
        </p:nvSpPr>
        <p:spPr>
          <a:xfrm>
            <a:off x="3878063" y="663691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8FC8D9C-4188-52C8-9778-8B2E1F5661EB}"/>
              </a:ext>
            </a:extLst>
          </p:cNvPr>
          <p:cNvSpPr txBox="1"/>
          <p:nvPr/>
        </p:nvSpPr>
        <p:spPr>
          <a:xfrm>
            <a:off x="3881807" y="7003315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D931E5D-0A73-9212-B6CB-46B40AB4D744}"/>
              </a:ext>
            </a:extLst>
          </p:cNvPr>
          <p:cNvSpPr txBox="1"/>
          <p:nvPr/>
        </p:nvSpPr>
        <p:spPr>
          <a:xfrm>
            <a:off x="3881806" y="7373096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52FC3A4-9C7F-7BA9-1572-9D7DCD5D5868}"/>
              </a:ext>
            </a:extLst>
          </p:cNvPr>
          <p:cNvSpPr txBox="1"/>
          <p:nvPr/>
        </p:nvSpPr>
        <p:spPr>
          <a:xfrm>
            <a:off x="3888634" y="7745222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95756B9-FF19-2A73-E7BF-6E1CDEBBF378}"/>
              </a:ext>
            </a:extLst>
          </p:cNvPr>
          <p:cNvSpPr txBox="1"/>
          <p:nvPr/>
        </p:nvSpPr>
        <p:spPr>
          <a:xfrm>
            <a:off x="3888317" y="8101341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Make Up Policy: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BFFA0139-C78A-3775-2FE8-272592A858ED}"/>
              </a:ext>
            </a:extLst>
          </p:cNvPr>
          <p:cNvSpPr/>
          <p:nvPr/>
        </p:nvSpPr>
        <p:spPr>
          <a:xfrm>
            <a:off x="512785" y="6642805"/>
            <a:ext cx="6736159" cy="1829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C8F1201C-6C07-042B-3BEE-46D829A0CC5C}"/>
              </a:ext>
            </a:extLst>
          </p:cNvPr>
          <p:cNvCxnSpPr/>
          <p:nvPr/>
        </p:nvCxnSpPr>
        <p:spPr>
          <a:xfrm>
            <a:off x="506897" y="6998063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87295BF6-A065-4161-BED9-F44AFC1A0376}"/>
              </a:ext>
            </a:extLst>
          </p:cNvPr>
          <p:cNvCxnSpPr/>
          <p:nvPr/>
        </p:nvCxnSpPr>
        <p:spPr>
          <a:xfrm>
            <a:off x="506897" y="7365471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6624D98E-F667-292C-F05B-2231693D0D24}"/>
              </a:ext>
            </a:extLst>
          </p:cNvPr>
          <p:cNvCxnSpPr/>
          <p:nvPr/>
        </p:nvCxnSpPr>
        <p:spPr>
          <a:xfrm>
            <a:off x="506897" y="7734803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C50DB253-BDBB-5274-3E80-AC081D3E32EF}"/>
              </a:ext>
            </a:extLst>
          </p:cNvPr>
          <p:cNvCxnSpPr/>
          <p:nvPr/>
        </p:nvCxnSpPr>
        <p:spPr>
          <a:xfrm>
            <a:off x="506897" y="8104240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27013A6F-0D28-5C1D-9BD1-8FEB14EF0D2C}"/>
              </a:ext>
            </a:extLst>
          </p:cNvPr>
          <p:cNvCxnSpPr>
            <a:cxnSpLocks/>
            <a:stCxn id="102" idx="2"/>
            <a:endCxn id="102" idx="0"/>
          </p:cNvCxnSpPr>
          <p:nvPr/>
        </p:nvCxnSpPr>
        <p:spPr>
          <a:xfrm flipV="1">
            <a:off x="3880865" y="6642805"/>
            <a:ext cx="0" cy="1829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2C0EC36F-BA52-9DB5-AD30-D68B7021FF1B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57192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753F2-9656-4343-2533-0420EE077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7F107B9-8ACA-D5CA-C25E-3A2E9F330686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F51CC55D-AF6D-CC46-EE40-12A65B8FC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BCFD885-E012-26E4-E389-F9CF11FA32E2}"/>
              </a:ext>
            </a:extLst>
          </p:cNvPr>
          <p:cNvSpPr txBox="1"/>
          <p:nvPr/>
        </p:nvSpPr>
        <p:spPr>
          <a:xfrm>
            <a:off x="1120636" y="1426399"/>
            <a:ext cx="55311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Syllabi Organization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7AEDBD-F3B1-D14F-A00B-C7BF30E68F8C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BA2692-3473-2286-646D-A57922D66154}"/>
              </a:ext>
            </a:extLst>
          </p:cNvPr>
          <p:cNvSpPr/>
          <p:nvPr/>
        </p:nvSpPr>
        <p:spPr>
          <a:xfrm>
            <a:off x="513521" y="2585595"/>
            <a:ext cx="6745358" cy="36933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F79E24-5B9E-8E4E-DDEA-9950244EEF71}"/>
              </a:ext>
            </a:extLst>
          </p:cNvPr>
          <p:cNvSpPr/>
          <p:nvPr/>
        </p:nvSpPr>
        <p:spPr>
          <a:xfrm>
            <a:off x="513522" y="295492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B63B7C-F5F3-0ACA-8686-91DAD733E4CA}"/>
              </a:ext>
            </a:extLst>
          </p:cNvPr>
          <p:cNvSpPr/>
          <p:nvPr/>
        </p:nvSpPr>
        <p:spPr>
          <a:xfrm>
            <a:off x="2769707" y="295492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8121F5-0779-4D22-295D-62490C3CD502}"/>
              </a:ext>
            </a:extLst>
          </p:cNvPr>
          <p:cNvSpPr/>
          <p:nvPr/>
        </p:nvSpPr>
        <p:spPr>
          <a:xfrm>
            <a:off x="5029204" y="2954927"/>
            <a:ext cx="2229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379BED8-447B-6FA4-3EBA-BBC21E468251}"/>
              </a:ext>
            </a:extLst>
          </p:cNvPr>
          <p:cNvSpPr txBox="1"/>
          <p:nvPr/>
        </p:nvSpPr>
        <p:spPr>
          <a:xfrm>
            <a:off x="513520" y="2593378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 3: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477A917-C3B9-4B79-54ED-34FF074F4695}"/>
              </a:ext>
            </a:extLst>
          </p:cNvPr>
          <p:cNvSpPr txBox="1"/>
          <p:nvPr/>
        </p:nvSpPr>
        <p:spPr>
          <a:xfrm>
            <a:off x="510209" y="298570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 Days: M  T  W  TH  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2348B20-03E7-D8DC-F138-B6FFCA3F5E98}"/>
              </a:ext>
            </a:extLst>
          </p:cNvPr>
          <p:cNvSpPr txBox="1"/>
          <p:nvPr/>
        </p:nvSpPr>
        <p:spPr>
          <a:xfrm>
            <a:off x="2791740" y="298267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Time: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E29E71-B662-C58A-18CD-47A5ABE58355}"/>
              </a:ext>
            </a:extLst>
          </p:cNvPr>
          <p:cNvSpPr txBox="1"/>
          <p:nvPr/>
        </p:nvSpPr>
        <p:spPr>
          <a:xfrm>
            <a:off x="5016963" y="297525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Location: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660706C-00CE-CEEB-56C2-A98CE2E95D44}"/>
              </a:ext>
            </a:extLst>
          </p:cNvPr>
          <p:cNvSpPr txBox="1"/>
          <p:nvPr/>
        </p:nvSpPr>
        <p:spPr>
          <a:xfrm>
            <a:off x="520150" y="333522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Professor: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021AF27-39B4-AF3D-7751-BAE11463E09D}"/>
              </a:ext>
            </a:extLst>
          </p:cNvPr>
          <p:cNvSpPr txBox="1"/>
          <p:nvPr/>
        </p:nvSpPr>
        <p:spPr>
          <a:xfrm>
            <a:off x="520150" y="3682110"/>
            <a:ext cx="1560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74EB25-9084-7040-9405-0DBF93971357}"/>
              </a:ext>
            </a:extLst>
          </p:cNvPr>
          <p:cNvSpPr txBox="1"/>
          <p:nvPr/>
        </p:nvSpPr>
        <p:spPr>
          <a:xfrm>
            <a:off x="529780" y="4066270"/>
            <a:ext cx="15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TA: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663840F-D756-ADE4-3856-3D8CFF79036C}"/>
              </a:ext>
            </a:extLst>
          </p:cNvPr>
          <p:cNvSpPr txBox="1"/>
          <p:nvPr/>
        </p:nvSpPr>
        <p:spPr>
          <a:xfrm>
            <a:off x="520150" y="4419707"/>
            <a:ext cx="154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AECC16-E040-E77C-EA95-B6653A1E99FD}"/>
              </a:ext>
            </a:extLst>
          </p:cNvPr>
          <p:cNvSpPr txBox="1"/>
          <p:nvPr/>
        </p:nvSpPr>
        <p:spPr>
          <a:xfrm>
            <a:off x="520150" y="4792805"/>
            <a:ext cx="217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Attendance Policy: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CAC6E29-C1C3-29AF-0405-D65D45F338FE}"/>
              </a:ext>
            </a:extLst>
          </p:cNvPr>
          <p:cNvSpPr txBox="1"/>
          <p:nvPr/>
        </p:nvSpPr>
        <p:spPr>
          <a:xfrm>
            <a:off x="3881375" y="332729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697AB15-052D-3DA9-3470-B83D63D123E8}"/>
              </a:ext>
            </a:extLst>
          </p:cNvPr>
          <p:cNvSpPr txBox="1"/>
          <p:nvPr/>
        </p:nvSpPr>
        <p:spPr>
          <a:xfrm>
            <a:off x="3885119" y="3693695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C58FCB3-66AA-CFF0-7FEC-B1D9DAF5D5B0}"/>
              </a:ext>
            </a:extLst>
          </p:cNvPr>
          <p:cNvSpPr txBox="1"/>
          <p:nvPr/>
        </p:nvSpPr>
        <p:spPr>
          <a:xfrm>
            <a:off x="3885118" y="4063476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C7CEB93-47AC-E047-D8FF-E5DE3894572D}"/>
              </a:ext>
            </a:extLst>
          </p:cNvPr>
          <p:cNvSpPr txBox="1"/>
          <p:nvPr/>
        </p:nvSpPr>
        <p:spPr>
          <a:xfrm>
            <a:off x="3891946" y="4435602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95F48EC-555B-995A-D2D9-BDA8D65CC1B0}"/>
              </a:ext>
            </a:extLst>
          </p:cNvPr>
          <p:cNvSpPr txBox="1"/>
          <p:nvPr/>
        </p:nvSpPr>
        <p:spPr>
          <a:xfrm>
            <a:off x="3891629" y="4791721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Make Up Policy: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67817D2-12E4-4588-81C6-F16F68AFA7F0}"/>
              </a:ext>
            </a:extLst>
          </p:cNvPr>
          <p:cNvSpPr/>
          <p:nvPr/>
        </p:nvSpPr>
        <p:spPr>
          <a:xfrm>
            <a:off x="516097" y="3333185"/>
            <a:ext cx="6736159" cy="1829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AB19960A-65F0-2BAC-4BE3-FF42E227A39B}"/>
              </a:ext>
            </a:extLst>
          </p:cNvPr>
          <p:cNvCxnSpPr/>
          <p:nvPr/>
        </p:nvCxnSpPr>
        <p:spPr>
          <a:xfrm>
            <a:off x="510209" y="3688443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863DB43A-5BC1-41CF-FE66-F1DED7E5C078}"/>
              </a:ext>
            </a:extLst>
          </p:cNvPr>
          <p:cNvCxnSpPr/>
          <p:nvPr/>
        </p:nvCxnSpPr>
        <p:spPr>
          <a:xfrm>
            <a:off x="510209" y="4055851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3305FC1D-8841-95D6-2EC5-207E690FD61D}"/>
              </a:ext>
            </a:extLst>
          </p:cNvPr>
          <p:cNvCxnSpPr/>
          <p:nvPr/>
        </p:nvCxnSpPr>
        <p:spPr>
          <a:xfrm>
            <a:off x="510209" y="4425183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EF6EC3F-FF4C-F952-EE91-4D88A6535831}"/>
              </a:ext>
            </a:extLst>
          </p:cNvPr>
          <p:cNvCxnSpPr/>
          <p:nvPr/>
        </p:nvCxnSpPr>
        <p:spPr>
          <a:xfrm>
            <a:off x="510209" y="4794620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940189FD-B8E1-D007-9B37-B4526FD24B26}"/>
              </a:ext>
            </a:extLst>
          </p:cNvPr>
          <p:cNvCxnSpPr>
            <a:cxnSpLocks/>
            <a:stCxn id="70" idx="2"/>
            <a:endCxn id="70" idx="0"/>
          </p:cNvCxnSpPr>
          <p:nvPr/>
        </p:nvCxnSpPr>
        <p:spPr>
          <a:xfrm flipV="1">
            <a:off x="3884177" y="3333185"/>
            <a:ext cx="0" cy="1829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2612B994-1174-E5F6-B98E-AC2880FB6518}"/>
              </a:ext>
            </a:extLst>
          </p:cNvPr>
          <p:cNvSpPr/>
          <p:nvPr/>
        </p:nvSpPr>
        <p:spPr>
          <a:xfrm>
            <a:off x="510209" y="5895215"/>
            <a:ext cx="6745358" cy="36933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11AEBA8-CBD2-44AA-D770-DA1E90DB833D}"/>
              </a:ext>
            </a:extLst>
          </p:cNvPr>
          <p:cNvSpPr/>
          <p:nvPr/>
        </p:nvSpPr>
        <p:spPr>
          <a:xfrm>
            <a:off x="510210" y="626454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CDFF119-115D-A139-8FE8-0E7E56A1772E}"/>
              </a:ext>
            </a:extLst>
          </p:cNvPr>
          <p:cNvSpPr/>
          <p:nvPr/>
        </p:nvSpPr>
        <p:spPr>
          <a:xfrm>
            <a:off x="2766395" y="626454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0962171-09F4-213C-20FA-879B304960B5}"/>
              </a:ext>
            </a:extLst>
          </p:cNvPr>
          <p:cNvSpPr/>
          <p:nvPr/>
        </p:nvSpPr>
        <p:spPr>
          <a:xfrm>
            <a:off x="5025892" y="6264547"/>
            <a:ext cx="2229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C8E04D1-59F1-E66B-2D93-196D3E42150C}"/>
              </a:ext>
            </a:extLst>
          </p:cNvPr>
          <p:cNvSpPr txBox="1"/>
          <p:nvPr/>
        </p:nvSpPr>
        <p:spPr>
          <a:xfrm>
            <a:off x="510208" y="5902998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 4: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2519AB5-95B4-CC9A-92BC-069E31D188AB}"/>
              </a:ext>
            </a:extLst>
          </p:cNvPr>
          <p:cNvSpPr txBox="1"/>
          <p:nvPr/>
        </p:nvSpPr>
        <p:spPr>
          <a:xfrm>
            <a:off x="506897" y="629532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 Days: M  T  W  TH  F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52E4F7A-F50B-2697-9A52-479B2DB6E4FE}"/>
              </a:ext>
            </a:extLst>
          </p:cNvPr>
          <p:cNvSpPr txBox="1"/>
          <p:nvPr/>
        </p:nvSpPr>
        <p:spPr>
          <a:xfrm>
            <a:off x="2788428" y="629229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Time: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ABD4969-7D88-BB10-DCA3-9C0FA314AD04}"/>
              </a:ext>
            </a:extLst>
          </p:cNvPr>
          <p:cNvSpPr txBox="1"/>
          <p:nvPr/>
        </p:nvSpPr>
        <p:spPr>
          <a:xfrm>
            <a:off x="5013651" y="628487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Location: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CE5A5BD-6A21-3AA7-9AEA-87291D31DE21}"/>
              </a:ext>
            </a:extLst>
          </p:cNvPr>
          <p:cNvSpPr txBox="1"/>
          <p:nvPr/>
        </p:nvSpPr>
        <p:spPr>
          <a:xfrm>
            <a:off x="516838" y="664484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Professor: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92D1EE6-3C2C-9604-DFB8-698950B3F318}"/>
              </a:ext>
            </a:extLst>
          </p:cNvPr>
          <p:cNvSpPr txBox="1"/>
          <p:nvPr/>
        </p:nvSpPr>
        <p:spPr>
          <a:xfrm>
            <a:off x="516838" y="6991730"/>
            <a:ext cx="1560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45247E5-C88D-9619-60D6-E82F6755218A}"/>
              </a:ext>
            </a:extLst>
          </p:cNvPr>
          <p:cNvSpPr txBox="1"/>
          <p:nvPr/>
        </p:nvSpPr>
        <p:spPr>
          <a:xfrm>
            <a:off x="526468" y="7375890"/>
            <a:ext cx="15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TA: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27EC147-F12E-49DC-96DF-B81B1BBC9EA0}"/>
              </a:ext>
            </a:extLst>
          </p:cNvPr>
          <p:cNvSpPr txBox="1"/>
          <p:nvPr/>
        </p:nvSpPr>
        <p:spPr>
          <a:xfrm>
            <a:off x="516838" y="7729327"/>
            <a:ext cx="154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29FC1F2-072E-9A25-E88A-3ACC95A3C7F1}"/>
              </a:ext>
            </a:extLst>
          </p:cNvPr>
          <p:cNvSpPr txBox="1"/>
          <p:nvPr/>
        </p:nvSpPr>
        <p:spPr>
          <a:xfrm>
            <a:off x="516838" y="8102425"/>
            <a:ext cx="217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Attendance Policy: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CE75CF5-7D46-1D89-2CBD-B1AC83169E95}"/>
              </a:ext>
            </a:extLst>
          </p:cNvPr>
          <p:cNvSpPr txBox="1"/>
          <p:nvPr/>
        </p:nvSpPr>
        <p:spPr>
          <a:xfrm>
            <a:off x="3878063" y="663691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60FD575-0907-A66C-3C59-8EB981C48717}"/>
              </a:ext>
            </a:extLst>
          </p:cNvPr>
          <p:cNvSpPr txBox="1"/>
          <p:nvPr/>
        </p:nvSpPr>
        <p:spPr>
          <a:xfrm>
            <a:off x="3881807" y="7003315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AE800F9-62B9-9110-3B1E-B93641E9F068}"/>
              </a:ext>
            </a:extLst>
          </p:cNvPr>
          <p:cNvSpPr txBox="1"/>
          <p:nvPr/>
        </p:nvSpPr>
        <p:spPr>
          <a:xfrm>
            <a:off x="3881806" y="7373096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241C245-5F66-26E2-BBD0-28BF33FA73EE}"/>
              </a:ext>
            </a:extLst>
          </p:cNvPr>
          <p:cNvSpPr txBox="1"/>
          <p:nvPr/>
        </p:nvSpPr>
        <p:spPr>
          <a:xfrm>
            <a:off x="3888634" y="7745222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EAD85B8-F2CF-D268-7C15-31AE823377BD}"/>
              </a:ext>
            </a:extLst>
          </p:cNvPr>
          <p:cNvSpPr txBox="1"/>
          <p:nvPr/>
        </p:nvSpPr>
        <p:spPr>
          <a:xfrm>
            <a:off x="3888317" y="8101341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Make Up Policy: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84ECB704-0903-FF2C-E108-A72532DB91E6}"/>
              </a:ext>
            </a:extLst>
          </p:cNvPr>
          <p:cNvSpPr/>
          <p:nvPr/>
        </p:nvSpPr>
        <p:spPr>
          <a:xfrm>
            <a:off x="512785" y="6642805"/>
            <a:ext cx="6736159" cy="1829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BF076225-B130-F9C9-62B4-2F1EEB9AFF55}"/>
              </a:ext>
            </a:extLst>
          </p:cNvPr>
          <p:cNvCxnSpPr/>
          <p:nvPr/>
        </p:nvCxnSpPr>
        <p:spPr>
          <a:xfrm>
            <a:off x="506897" y="6998063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F3607E64-5A78-FAAF-1285-ECAD84C39F65}"/>
              </a:ext>
            </a:extLst>
          </p:cNvPr>
          <p:cNvCxnSpPr/>
          <p:nvPr/>
        </p:nvCxnSpPr>
        <p:spPr>
          <a:xfrm>
            <a:off x="506897" y="7365471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7878912-D847-5B7F-60AA-1995C28B0E2C}"/>
              </a:ext>
            </a:extLst>
          </p:cNvPr>
          <p:cNvCxnSpPr/>
          <p:nvPr/>
        </p:nvCxnSpPr>
        <p:spPr>
          <a:xfrm>
            <a:off x="506897" y="7734803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24F7FE35-7741-D3E0-F526-4FF9B12C8600}"/>
              </a:ext>
            </a:extLst>
          </p:cNvPr>
          <p:cNvCxnSpPr/>
          <p:nvPr/>
        </p:nvCxnSpPr>
        <p:spPr>
          <a:xfrm>
            <a:off x="506897" y="8104240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645A38C-9D93-99D9-BFED-BBEB5BE7BA06}"/>
              </a:ext>
            </a:extLst>
          </p:cNvPr>
          <p:cNvCxnSpPr>
            <a:cxnSpLocks/>
            <a:stCxn id="102" idx="2"/>
            <a:endCxn id="102" idx="0"/>
          </p:cNvCxnSpPr>
          <p:nvPr/>
        </p:nvCxnSpPr>
        <p:spPr>
          <a:xfrm flipV="1">
            <a:off x="3880865" y="6642805"/>
            <a:ext cx="0" cy="1829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4D81E71-861F-546D-B2E2-E8471AFBC52F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73664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A7BCE-5CAB-DD21-DB48-1A8CC7864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EF5517D-41FC-6F09-F294-FD6248D85D33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BBB5F231-5B59-A4A0-DC04-DBE11C025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D315B38-8107-BF57-1DF9-06321E33F37F}"/>
              </a:ext>
            </a:extLst>
          </p:cNvPr>
          <p:cNvSpPr txBox="1"/>
          <p:nvPr/>
        </p:nvSpPr>
        <p:spPr>
          <a:xfrm>
            <a:off x="1120636" y="1426399"/>
            <a:ext cx="55311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Syllabi Organization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D8C4D6-F9EB-C505-641E-4C98E69181C1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7475BC-E838-0885-90CE-F2299BC0AF75}"/>
              </a:ext>
            </a:extLst>
          </p:cNvPr>
          <p:cNvSpPr/>
          <p:nvPr/>
        </p:nvSpPr>
        <p:spPr>
          <a:xfrm>
            <a:off x="513521" y="2585595"/>
            <a:ext cx="6745358" cy="36933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EDE459-99E2-9A9B-0331-169F59EAAD8E}"/>
              </a:ext>
            </a:extLst>
          </p:cNvPr>
          <p:cNvSpPr/>
          <p:nvPr/>
        </p:nvSpPr>
        <p:spPr>
          <a:xfrm>
            <a:off x="513522" y="295492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B2FF20-8C74-3297-299F-364870113EA7}"/>
              </a:ext>
            </a:extLst>
          </p:cNvPr>
          <p:cNvSpPr/>
          <p:nvPr/>
        </p:nvSpPr>
        <p:spPr>
          <a:xfrm>
            <a:off x="2769707" y="295492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3CC8D4-4286-8CE3-CE26-4E3CBD7CBD14}"/>
              </a:ext>
            </a:extLst>
          </p:cNvPr>
          <p:cNvSpPr/>
          <p:nvPr/>
        </p:nvSpPr>
        <p:spPr>
          <a:xfrm>
            <a:off x="5029204" y="2954927"/>
            <a:ext cx="2229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443C3B8-95C4-0E01-42DF-A6D7B7973DF9}"/>
              </a:ext>
            </a:extLst>
          </p:cNvPr>
          <p:cNvSpPr txBox="1"/>
          <p:nvPr/>
        </p:nvSpPr>
        <p:spPr>
          <a:xfrm>
            <a:off x="513520" y="2593378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 5: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D03E3C4-8DB9-A070-14B5-ED76E4BBA97C}"/>
              </a:ext>
            </a:extLst>
          </p:cNvPr>
          <p:cNvSpPr txBox="1"/>
          <p:nvPr/>
        </p:nvSpPr>
        <p:spPr>
          <a:xfrm>
            <a:off x="510209" y="298570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 Days: M  T  W  TH  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E380F3-C3CB-51EA-E775-808894542D1F}"/>
              </a:ext>
            </a:extLst>
          </p:cNvPr>
          <p:cNvSpPr txBox="1"/>
          <p:nvPr/>
        </p:nvSpPr>
        <p:spPr>
          <a:xfrm>
            <a:off x="2791740" y="298267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Time: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71AA00-5310-3576-D57B-7815A4095CD5}"/>
              </a:ext>
            </a:extLst>
          </p:cNvPr>
          <p:cNvSpPr txBox="1"/>
          <p:nvPr/>
        </p:nvSpPr>
        <p:spPr>
          <a:xfrm>
            <a:off x="5016963" y="297525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Location: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FD0F526-8683-14B7-617D-14BF76E00CFF}"/>
              </a:ext>
            </a:extLst>
          </p:cNvPr>
          <p:cNvSpPr txBox="1"/>
          <p:nvPr/>
        </p:nvSpPr>
        <p:spPr>
          <a:xfrm>
            <a:off x="520150" y="333522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Professor: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4AB39A5-2370-90FD-EAF4-0462E01C2793}"/>
              </a:ext>
            </a:extLst>
          </p:cNvPr>
          <p:cNvSpPr txBox="1"/>
          <p:nvPr/>
        </p:nvSpPr>
        <p:spPr>
          <a:xfrm>
            <a:off x="520150" y="3682110"/>
            <a:ext cx="1560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9C617B8-384F-4379-8811-750879D05DB6}"/>
              </a:ext>
            </a:extLst>
          </p:cNvPr>
          <p:cNvSpPr txBox="1"/>
          <p:nvPr/>
        </p:nvSpPr>
        <p:spPr>
          <a:xfrm>
            <a:off x="529780" y="4066270"/>
            <a:ext cx="15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TA: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3866C94-E007-D188-1E37-EE8ED191AB73}"/>
              </a:ext>
            </a:extLst>
          </p:cNvPr>
          <p:cNvSpPr txBox="1"/>
          <p:nvPr/>
        </p:nvSpPr>
        <p:spPr>
          <a:xfrm>
            <a:off x="520150" y="4419707"/>
            <a:ext cx="154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1F8E17-3A74-76EB-EEB5-CF5C218AD3EC}"/>
              </a:ext>
            </a:extLst>
          </p:cNvPr>
          <p:cNvSpPr txBox="1"/>
          <p:nvPr/>
        </p:nvSpPr>
        <p:spPr>
          <a:xfrm>
            <a:off x="520150" y="4792805"/>
            <a:ext cx="217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Attendance Policy: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9DD909A-714A-41C0-3949-297AA5D6074A}"/>
              </a:ext>
            </a:extLst>
          </p:cNvPr>
          <p:cNvSpPr txBox="1"/>
          <p:nvPr/>
        </p:nvSpPr>
        <p:spPr>
          <a:xfrm>
            <a:off x="3881375" y="332729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95DBBED-0CAA-0808-3753-703EE976B68B}"/>
              </a:ext>
            </a:extLst>
          </p:cNvPr>
          <p:cNvSpPr txBox="1"/>
          <p:nvPr/>
        </p:nvSpPr>
        <p:spPr>
          <a:xfrm>
            <a:off x="3885119" y="3693695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644270A-9245-5D88-DB25-B200A0C6ABF8}"/>
              </a:ext>
            </a:extLst>
          </p:cNvPr>
          <p:cNvSpPr txBox="1"/>
          <p:nvPr/>
        </p:nvSpPr>
        <p:spPr>
          <a:xfrm>
            <a:off x="3885118" y="4063476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6F364B3-C446-6838-C75A-69FA2486C55B}"/>
              </a:ext>
            </a:extLst>
          </p:cNvPr>
          <p:cNvSpPr txBox="1"/>
          <p:nvPr/>
        </p:nvSpPr>
        <p:spPr>
          <a:xfrm>
            <a:off x="3891946" y="4435602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50DEC2B-4D32-D172-DC30-7801BCF96A17}"/>
              </a:ext>
            </a:extLst>
          </p:cNvPr>
          <p:cNvSpPr txBox="1"/>
          <p:nvPr/>
        </p:nvSpPr>
        <p:spPr>
          <a:xfrm>
            <a:off x="3891629" y="4791721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Make Up Policy: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2CC6CC5-6057-A629-9B9D-F1DEE8AD073D}"/>
              </a:ext>
            </a:extLst>
          </p:cNvPr>
          <p:cNvSpPr/>
          <p:nvPr/>
        </p:nvSpPr>
        <p:spPr>
          <a:xfrm>
            <a:off x="516097" y="3333185"/>
            <a:ext cx="6736159" cy="1829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02DA481-8847-326E-9FFB-3E433BD694D1}"/>
              </a:ext>
            </a:extLst>
          </p:cNvPr>
          <p:cNvCxnSpPr/>
          <p:nvPr/>
        </p:nvCxnSpPr>
        <p:spPr>
          <a:xfrm>
            <a:off x="510209" y="3688443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7CDE379-339B-105C-A3B5-BCF10DF92E79}"/>
              </a:ext>
            </a:extLst>
          </p:cNvPr>
          <p:cNvCxnSpPr/>
          <p:nvPr/>
        </p:nvCxnSpPr>
        <p:spPr>
          <a:xfrm>
            <a:off x="510209" y="4055851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32AED57-28D1-6D47-10D4-3A8BD682FDF0}"/>
              </a:ext>
            </a:extLst>
          </p:cNvPr>
          <p:cNvCxnSpPr/>
          <p:nvPr/>
        </p:nvCxnSpPr>
        <p:spPr>
          <a:xfrm>
            <a:off x="510209" y="4425183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C2725F7-E200-6E16-490C-2F3A787DE53F}"/>
              </a:ext>
            </a:extLst>
          </p:cNvPr>
          <p:cNvCxnSpPr/>
          <p:nvPr/>
        </p:nvCxnSpPr>
        <p:spPr>
          <a:xfrm>
            <a:off x="510209" y="4794620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AE7AC34E-BA6F-28D2-0B49-12488208CD91}"/>
              </a:ext>
            </a:extLst>
          </p:cNvPr>
          <p:cNvCxnSpPr>
            <a:cxnSpLocks/>
            <a:stCxn id="70" idx="2"/>
            <a:endCxn id="70" idx="0"/>
          </p:cNvCxnSpPr>
          <p:nvPr/>
        </p:nvCxnSpPr>
        <p:spPr>
          <a:xfrm flipV="1">
            <a:off x="3884177" y="3333185"/>
            <a:ext cx="0" cy="1829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627B79CF-5DBD-6A58-36D5-BD5695A12D70}"/>
              </a:ext>
            </a:extLst>
          </p:cNvPr>
          <p:cNvSpPr/>
          <p:nvPr/>
        </p:nvSpPr>
        <p:spPr>
          <a:xfrm>
            <a:off x="510209" y="5895215"/>
            <a:ext cx="6745358" cy="36933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733990EE-7952-FB39-E00A-E957DA28794B}"/>
              </a:ext>
            </a:extLst>
          </p:cNvPr>
          <p:cNvSpPr/>
          <p:nvPr/>
        </p:nvSpPr>
        <p:spPr>
          <a:xfrm>
            <a:off x="510210" y="626454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D427D50-4BCC-0EF6-5740-7516A9F2BFE7}"/>
              </a:ext>
            </a:extLst>
          </p:cNvPr>
          <p:cNvSpPr/>
          <p:nvPr/>
        </p:nvSpPr>
        <p:spPr>
          <a:xfrm>
            <a:off x="2766395" y="626454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0A4813D-993C-4CB8-82DE-263CFB968360}"/>
              </a:ext>
            </a:extLst>
          </p:cNvPr>
          <p:cNvSpPr/>
          <p:nvPr/>
        </p:nvSpPr>
        <p:spPr>
          <a:xfrm>
            <a:off x="5025892" y="6264547"/>
            <a:ext cx="2229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6688B26-C34C-3651-6B80-8AAA3F225DCE}"/>
              </a:ext>
            </a:extLst>
          </p:cNvPr>
          <p:cNvSpPr txBox="1"/>
          <p:nvPr/>
        </p:nvSpPr>
        <p:spPr>
          <a:xfrm>
            <a:off x="510208" y="5902998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 6: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E0460A4-06A8-7F8F-F3B1-7B5D1842C156}"/>
              </a:ext>
            </a:extLst>
          </p:cNvPr>
          <p:cNvSpPr txBox="1"/>
          <p:nvPr/>
        </p:nvSpPr>
        <p:spPr>
          <a:xfrm>
            <a:off x="506897" y="629532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 Days: M  T  W  TH  F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73EE809-43EE-E1A6-FB23-571B2B67A541}"/>
              </a:ext>
            </a:extLst>
          </p:cNvPr>
          <p:cNvSpPr txBox="1"/>
          <p:nvPr/>
        </p:nvSpPr>
        <p:spPr>
          <a:xfrm>
            <a:off x="2788428" y="629229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Time: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F4E57CF-A744-FD1B-5EAC-856BD2EC525A}"/>
              </a:ext>
            </a:extLst>
          </p:cNvPr>
          <p:cNvSpPr txBox="1"/>
          <p:nvPr/>
        </p:nvSpPr>
        <p:spPr>
          <a:xfrm>
            <a:off x="5013651" y="628487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Location: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04F9664-80A6-8F42-E697-F95D7E8ABAAA}"/>
              </a:ext>
            </a:extLst>
          </p:cNvPr>
          <p:cNvSpPr txBox="1"/>
          <p:nvPr/>
        </p:nvSpPr>
        <p:spPr>
          <a:xfrm>
            <a:off x="516838" y="664484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Professor: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3538969-5E7A-044C-CD7E-59F5E0808BA7}"/>
              </a:ext>
            </a:extLst>
          </p:cNvPr>
          <p:cNvSpPr txBox="1"/>
          <p:nvPr/>
        </p:nvSpPr>
        <p:spPr>
          <a:xfrm>
            <a:off x="516838" y="6991730"/>
            <a:ext cx="1560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53D5F23-42AA-3147-1FA2-8AE78765CE49}"/>
              </a:ext>
            </a:extLst>
          </p:cNvPr>
          <p:cNvSpPr txBox="1"/>
          <p:nvPr/>
        </p:nvSpPr>
        <p:spPr>
          <a:xfrm>
            <a:off x="526468" y="7375890"/>
            <a:ext cx="15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TA: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39E25FB-138D-583B-58F4-FAA34000427B}"/>
              </a:ext>
            </a:extLst>
          </p:cNvPr>
          <p:cNvSpPr txBox="1"/>
          <p:nvPr/>
        </p:nvSpPr>
        <p:spPr>
          <a:xfrm>
            <a:off x="516838" y="7729327"/>
            <a:ext cx="154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3219F07-27DC-4DAF-59FD-F9A917AD6BC1}"/>
              </a:ext>
            </a:extLst>
          </p:cNvPr>
          <p:cNvSpPr txBox="1"/>
          <p:nvPr/>
        </p:nvSpPr>
        <p:spPr>
          <a:xfrm>
            <a:off x="516838" y="8102425"/>
            <a:ext cx="217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Attendance Policy: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A7BC56F-45C6-5E50-88D7-0EB5216085EB}"/>
              </a:ext>
            </a:extLst>
          </p:cNvPr>
          <p:cNvSpPr txBox="1"/>
          <p:nvPr/>
        </p:nvSpPr>
        <p:spPr>
          <a:xfrm>
            <a:off x="3878063" y="663691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99E7E1F-3C6E-DE7B-CB73-3196C9D6CE32}"/>
              </a:ext>
            </a:extLst>
          </p:cNvPr>
          <p:cNvSpPr txBox="1"/>
          <p:nvPr/>
        </p:nvSpPr>
        <p:spPr>
          <a:xfrm>
            <a:off x="3881807" y="7003315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3ACF8734-B97A-67C8-BE8B-F663A225A7DA}"/>
              </a:ext>
            </a:extLst>
          </p:cNvPr>
          <p:cNvSpPr txBox="1"/>
          <p:nvPr/>
        </p:nvSpPr>
        <p:spPr>
          <a:xfrm>
            <a:off x="3881806" y="7373096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45C85C1-B14D-0C61-FDC7-12A95C57B3AA}"/>
              </a:ext>
            </a:extLst>
          </p:cNvPr>
          <p:cNvSpPr txBox="1"/>
          <p:nvPr/>
        </p:nvSpPr>
        <p:spPr>
          <a:xfrm>
            <a:off x="3888634" y="7745222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E39579B-99EE-7F71-BD57-85D5EE5BB9EE}"/>
              </a:ext>
            </a:extLst>
          </p:cNvPr>
          <p:cNvSpPr txBox="1"/>
          <p:nvPr/>
        </p:nvSpPr>
        <p:spPr>
          <a:xfrm>
            <a:off x="3888317" y="8101341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Make Up Policy: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73EC7FE-A0B9-E474-DD93-46940741F1AA}"/>
              </a:ext>
            </a:extLst>
          </p:cNvPr>
          <p:cNvSpPr/>
          <p:nvPr/>
        </p:nvSpPr>
        <p:spPr>
          <a:xfrm>
            <a:off x="512785" y="6642805"/>
            <a:ext cx="6736159" cy="1829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18C02D23-2342-6BBC-DBDA-26231808019F}"/>
              </a:ext>
            </a:extLst>
          </p:cNvPr>
          <p:cNvCxnSpPr/>
          <p:nvPr/>
        </p:nvCxnSpPr>
        <p:spPr>
          <a:xfrm>
            <a:off x="506897" y="6998063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6362C8A-CCB0-9670-9997-E77B19173EBE}"/>
              </a:ext>
            </a:extLst>
          </p:cNvPr>
          <p:cNvCxnSpPr/>
          <p:nvPr/>
        </p:nvCxnSpPr>
        <p:spPr>
          <a:xfrm>
            <a:off x="506897" y="7365471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513F8A9-8D8D-FA0A-D731-A16822EB9E56}"/>
              </a:ext>
            </a:extLst>
          </p:cNvPr>
          <p:cNvCxnSpPr/>
          <p:nvPr/>
        </p:nvCxnSpPr>
        <p:spPr>
          <a:xfrm>
            <a:off x="506897" y="7734803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AB625A0-968F-AD80-25B3-25E6BBE57B0D}"/>
              </a:ext>
            </a:extLst>
          </p:cNvPr>
          <p:cNvCxnSpPr/>
          <p:nvPr/>
        </p:nvCxnSpPr>
        <p:spPr>
          <a:xfrm>
            <a:off x="506897" y="8104240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F460A993-F0BD-CBF5-7B4A-AC652012431E}"/>
              </a:ext>
            </a:extLst>
          </p:cNvPr>
          <p:cNvCxnSpPr>
            <a:cxnSpLocks/>
            <a:stCxn id="102" idx="2"/>
            <a:endCxn id="102" idx="0"/>
          </p:cNvCxnSpPr>
          <p:nvPr/>
        </p:nvCxnSpPr>
        <p:spPr>
          <a:xfrm flipV="1">
            <a:off x="3880865" y="6642805"/>
            <a:ext cx="0" cy="1829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2E8A8FE-EC20-04C0-821C-7860AC380F5C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48220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10F41-3D06-968B-362B-77F2972AD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13E6E6-92FD-8F04-BE1F-F84A4B724E2F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7468AAEC-2D14-F00D-C578-B5B288D19F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F013B1-2EDE-02D7-9791-B8CD1B931C46}"/>
              </a:ext>
            </a:extLst>
          </p:cNvPr>
          <p:cNvSpPr txBox="1"/>
          <p:nvPr/>
        </p:nvSpPr>
        <p:spPr>
          <a:xfrm>
            <a:off x="1120636" y="1426399"/>
            <a:ext cx="55311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Syllabi Organization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A5DC42-3B98-8D00-FD50-611A04D1A592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0277B2-6DF1-317B-AEF7-05B289D1756D}"/>
              </a:ext>
            </a:extLst>
          </p:cNvPr>
          <p:cNvSpPr/>
          <p:nvPr/>
        </p:nvSpPr>
        <p:spPr>
          <a:xfrm>
            <a:off x="513521" y="2585595"/>
            <a:ext cx="6745358" cy="36933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AE6FB3-AC92-5F90-DFAC-4F787E8F64E3}"/>
              </a:ext>
            </a:extLst>
          </p:cNvPr>
          <p:cNvSpPr/>
          <p:nvPr/>
        </p:nvSpPr>
        <p:spPr>
          <a:xfrm>
            <a:off x="513522" y="295492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3FC44E-4213-9359-AF00-7B8ADFFC9680}"/>
              </a:ext>
            </a:extLst>
          </p:cNvPr>
          <p:cNvSpPr/>
          <p:nvPr/>
        </p:nvSpPr>
        <p:spPr>
          <a:xfrm>
            <a:off x="2769707" y="295492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6E47A9-9B51-D570-A47B-32E74AF9EDF6}"/>
              </a:ext>
            </a:extLst>
          </p:cNvPr>
          <p:cNvSpPr/>
          <p:nvPr/>
        </p:nvSpPr>
        <p:spPr>
          <a:xfrm>
            <a:off x="5029204" y="2954927"/>
            <a:ext cx="2229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383542-0F54-8AF9-3F64-F9BED1CB21B0}"/>
              </a:ext>
            </a:extLst>
          </p:cNvPr>
          <p:cNvSpPr txBox="1"/>
          <p:nvPr/>
        </p:nvSpPr>
        <p:spPr>
          <a:xfrm>
            <a:off x="513520" y="2593378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 7: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87F3C1-3FF3-641E-8776-2627320059B6}"/>
              </a:ext>
            </a:extLst>
          </p:cNvPr>
          <p:cNvSpPr txBox="1"/>
          <p:nvPr/>
        </p:nvSpPr>
        <p:spPr>
          <a:xfrm>
            <a:off x="510209" y="298570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 Days: M  T  W  TH  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F8E676-28F3-7F7D-F0C8-CE9BB8148CFE}"/>
              </a:ext>
            </a:extLst>
          </p:cNvPr>
          <p:cNvSpPr txBox="1"/>
          <p:nvPr/>
        </p:nvSpPr>
        <p:spPr>
          <a:xfrm>
            <a:off x="2791740" y="298267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Time: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E4A16B-B604-9588-29D1-E994708C7C42}"/>
              </a:ext>
            </a:extLst>
          </p:cNvPr>
          <p:cNvSpPr txBox="1"/>
          <p:nvPr/>
        </p:nvSpPr>
        <p:spPr>
          <a:xfrm>
            <a:off x="5016963" y="297525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Location: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F1FE6D-6774-2593-AEA2-39A48A4055C7}"/>
              </a:ext>
            </a:extLst>
          </p:cNvPr>
          <p:cNvSpPr txBox="1"/>
          <p:nvPr/>
        </p:nvSpPr>
        <p:spPr>
          <a:xfrm>
            <a:off x="520150" y="333522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Professor: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70DBAD0-AECA-E36B-D032-695C7121EA5F}"/>
              </a:ext>
            </a:extLst>
          </p:cNvPr>
          <p:cNvSpPr txBox="1"/>
          <p:nvPr/>
        </p:nvSpPr>
        <p:spPr>
          <a:xfrm>
            <a:off x="520150" y="3682110"/>
            <a:ext cx="1560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3EF707C-6DC6-67FD-9D67-95FC6C643DFA}"/>
              </a:ext>
            </a:extLst>
          </p:cNvPr>
          <p:cNvSpPr txBox="1"/>
          <p:nvPr/>
        </p:nvSpPr>
        <p:spPr>
          <a:xfrm>
            <a:off x="529780" y="4066270"/>
            <a:ext cx="15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TA: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607B9A-1317-6B86-DE19-192CA975D46A}"/>
              </a:ext>
            </a:extLst>
          </p:cNvPr>
          <p:cNvSpPr txBox="1"/>
          <p:nvPr/>
        </p:nvSpPr>
        <p:spPr>
          <a:xfrm>
            <a:off x="520150" y="4419707"/>
            <a:ext cx="154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8E0249D-6515-358B-D5C1-228B39460548}"/>
              </a:ext>
            </a:extLst>
          </p:cNvPr>
          <p:cNvSpPr txBox="1"/>
          <p:nvPr/>
        </p:nvSpPr>
        <p:spPr>
          <a:xfrm>
            <a:off x="520150" y="4792805"/>
            <a:ext cx="217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Attendance Policy: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190602-6D5A-5F28-80D1-DC1901505F1F}"/>
              </a:ext>
            </a:extLst>
          </p:cNvPr>
          <p:cNvSpPr txBox="1"/>
          <p:nvPr/>
        </p:nvSpPr>
        <p:spPr>
          <a:xfrm>
            <a:off x="3881375" y="332729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DAB638-8BB8-9C35-5F7C-41126E183FC4}"/>
              </a:ext>
            </a:extLst>
          </p:cNvPr>
          <p:cNvSpPr txBox="1"/>
          <p:nvPr/>
        </p:nvSpPr>
        <p:spPr>
          <a:xfrm>
            <a:off x="3885119" y="3693695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3330D3D-EA8A-D5BE-5CE0-169096C17C07}"/>
              </a:ext>
            </a:extLst>
          </p:cNvPr>
          <p:cNvSpPr txBox="1"/>
          <p:nvPr/>
        </p:nvSpPr>
        <p:spPr>
          <a:xfrm>
            <a:off x="3885118" y="4063476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3DA5B44-F023-BEC0-F364-C1EF5359ECC2}"/>
              </a:ext>
            </a:extLst>
          </p:cNvPr>
          <p:cNvSpPr txBox="1"/>
          <p:nvPr/>
        </p:nvSpPr>
        <p:spPr>
          <a:xfrm>
            <a:off x="3891946" y="4435602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09DC8C4-E2A4-7312-4219-16098595CF6E}"/>
              </a:ext>
            </a:extLst>
          </p:cNvPr>
          <p:cNvSpPr txBox="1"/>
          <p:nvPr/>
        </p:nvSpPr>
        <p:spPr>
          <a:xfrm>
            <a:off x="3891629" y="4791721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Make Up Policy: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74FCDF-C71D-192D-520E-F053F8F38668}"/>
              </a:ext>
            </a:extLst>
          </p:cNvPr>
          <p:cNvSpPr/>
          <p:nvPr/>
        </p:nvSpPr>
        <p:spPr>
          <a:xfrm>
            <a:off x="516097" y="3333185"/>
            <a:ext cx="6736159" cy="1829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DC05DDF-1F0D-D550-9246-B99A48C88F7E}"/>
              </a:ext>
            </a:extLst>
          </p:cNvPr>
          <p:cNvCxnSpPr/>
          <p:nvPr/>
        </p:nvCxnSpPr>
        <p:spPr>
          <a:xfrm>
            <a:off x="510209" y="3688443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F54A7F5-BC0A-E78E-F804-8023E8CE895D}"/>
              </a:ext>
            </a:extLst>
          </p:cNvPr>
          <p:cNvCxnSpPr/>
          <p:nvPr/>
        </p:nvCxnSpPr>
        <p:spPr>
          <a:xfrm>
            <a:off x="510209" y="4055851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2028A574-A3A1-F8D4-0C4F-A3000B4F84ED}"/>
              </a:ext>
            </a:extLst>
          </p:cNvPr>
          <p:cNvCxnSpPr/>
          <p:nvPr/>
        </p:nvCxnSpPr>
        <p:spPr>
          <a:xfrm>
            <a:off x="510209" y="4425183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DE22237-C771-F729-C9C9-8B55CAE43947}"/>
              </a:ext>
            </a:extLst>
          </p:cNvPr>
          <p:cNvCxnSpPr/>
          <p:nvPr/>
        </p:nvCxnSpPr>
        <p:spPr>
          <a:xfrm>
            <a:off x="510209" y="4794620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43AE45C0-8E24-E17F-DC35-EB28A458C111}"/>
              </a:ext>
            </a:extLst>
          </p:cNvPr>
          <p:cNvCxnSpPr>
            <a:cxnSpLocks/>
            <a:stCxn id="70" idx="2"/>
            <a:endCxn id="70" idx="0"/>
          </p:cNvCxnSpPr>
          <p:nvPr/>
        </p:nvCxnSpPr>
        <p:spPr>
          <a:xfrm flipV="1">
            <a:off x="3884177" y="3333185"/>
            <a:ext cx="0" cy="1829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E5BAB9DE-2954-C110-F90F-EA8AF010143C}"/>
              </a:ext>
            </a:extLst>
          </p:cNvPr>
          <p:cNvSpPr/>
          <p:nvPr/>
        </p:nvSpPr>
        <p:spPr>
          <a:xfrm>
            <a:off x="510209" y="5895215"/>
            <a:ext cx="6745358" cy="36933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757DDDE9-B0A0-104F-BFE2-43B3BBB9D1D5}"/>
              </a:ext>
            </a:extLst>
          </p:cNvPr>
          <p:cNvSpPr/>
          <p:nvPr/>
        </p:nvSpPr>
        <p:spPr>
          <a:xfrm>
            <a:off x="510210" y="626454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DD3145B-4B60-35D7-0200-6D663D5AFC1A}"/>
              </a:ext>
            </a:extLst>
          </p:cNvPr>
          <p:cNvSpPr/>
          <p:nvPr/>
        </p:nvSpPr>
        <p:spPr>
          <a:xfrm>
            <a:off x="2766395" y="6264547"/>
            <a:ext cx="225949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16F5A6D-7107-2B4C-61C9-08FBFEBC061D}"/>
              </a:ext>
            </a:extLst>
          </p:cNvPr>
          <p:cNvSpPr/>
          <p:nvPr/>
        </p:nvSpPr>
        <p:spPr>
          <a:xfrm>
            <a:off x="5025892" y="6264547"/>
            <a:ext cx="2229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1607BA9-8286-F9DF-D6EA-7916D336969A}"/>
              </a:ext>
            </a:extLst>
          </p:cNvPr>
          <p:cNvSpPr txBox="1"/>
          <p:nvPr/>
        </p:nvSpPr>
        <p:spPr>
          <a:xfrm>
            <a:off x="510208" y="5902998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 8: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391C971-D974-CAE9-279E-0FEE5BE126F8}"/>
              </a:ext>
            </a:extLst>
          </p:cNvPr>
          <p:cNvSpPr txBox="1"/>
          <p:nvPr/>
        </p:nvSpPr>
        <p:spPr>
          <a:xfrm>
            <a:off x="506897" y="629532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 Days: M  T  W  TH  F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B9194B1-7228-7821-2942-17181AC01796}"/>
              </a:ext>
            </a:extLst>
          </p:cNvPr>
          <p:cNvSpPr txBox="1"/>
          <p:nvPr/>
        </p:nvSpPr>
        <p:spPr>
          <a:xfrm>
            <a:off x="2788428" y="629229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Time: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D46B6CF-68A3-785C-182A-166B9549AE11}"/>
              </a:ext>
            </a:extLst>
          </p:cNvPr>
          <p:cNvSpPr txBox="1"/>
          <p:nvPr/>
        </p:nvSpPr>
        <p:spPr>
          <a:xfrm>
            <a:off x="5013651" y="628487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Location: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E58E03-73FE-AA30-7916-D1F429CB71A5}"/>
              </a:ext>
            </a:extLst>
          </p:cNvPr>
          <p:cNvSpPr txBox="1"/>
          <p:nvPr/>
        </p:nvSpPr>
        <p:spPr>
          <a:xfrm>
            <a:off x="516838" y="664484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Professor: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1865DD9-7765-0BF0-0CED-3B61786FCDB4}"/>
              </a:ext>
            </a:extLst>
          </p:cNvPr>
          <p:cNvSpPr txBox="1"/>
          <p:nvPr/>
        </p:nvSpPr>
        <p:spPr>
          <a:xfrm>
            <a:off x="516838" y="6991730"/>
            <a:ext cx="1560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DA3C26B-83F0-F0A0-7585-0CBB6B5189BB}"/>
              </a:ext>
            </a:extLst>
          </p:cNvPr>
          <p:cNvSpPr txBox="1"/>
          <p:nvPr/>
        </p:nvSpPr>
        <p:spPr>
          <a:xfrm>
            <a:off x="526468" y="7375890"/>
            <a:ext cx="155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TA: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09F779C-9FC4-4DCC-F6F0-AA8E75733B81}"/>
              </a:ext>
            </a:extLst>
          </p:cNvPr>
          <p:cNvSpPr txBox="1"/>
          <p:nvPr/>
        </p:nvSpPr>
        <p:spPr>
          <a:xfrm>
            <a:off x="516838" y="7729327"/>
            <a:ext cx="1544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Hours: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11274CC-E713-C64A-8C09-17E9E7CA03F2}"/>
              </a:ext>
            </a:extLst>
          </p:cNvPr>
          <p:cNvSpPr txBox="1"/>
          <p:nvPr/>
        </p:nvSpPr>
        <p:spPr>
          <a:xfrm>
            <a:off x="516838" y="8102425"/>
            <a:ext cx="217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Attendance Policy: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2688CD9-6593-57F2-4565-AC0892A2354E}"/>
              </a:ext>
            </a:extLst>
          </p:cNvPr>
          <p:cNvSpPr txBox="1"/>
          <p:nvPr/>
        </p:nvSpPr>
        <p:spPr>
          <a:xfrm>
            <a:off x="3878063" y="6636914"/>
            <a:ext cx="126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EC14CEA-DD15-ED29-DD79-F67AE56B195B}"/>
              </a:ext>
            </a:extLst>
          </p:cNvPr>
          <p:cNvSpPr txBox="1"/>
          <p:nvPr/>
        </p:nvSpPr>
        <p:spPr>
          <a:xfrm>
            <a:off x="3881807" y="7003315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0B552FD-A3DC-724E-DB6C-73213B70BA4E}"/>
              </a:ext>
            </a:extLst>
          </p:cNvPr>
          <p:cNvSpPr txBox="1"/>
          <p:nvPr/>
        </p:nvSpPr>
        <p:spPr>
          <a:xfrm>
            <a:off x="3881806" y="7373096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Email: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64D2D81-2D06-C4CA-8054-F74778C1A1C2}"/>
              </a:ext>
            </a:extLst>
          </p:cNvPr>
          <p:cNvSpPr txBox="1"/>
          <p:nvPr/>
        </p:nvSpPr>
        <p:spPr>
          <a:xfrm>
            <a:off x="3888634" y="7745222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Office Location: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367C2DD-6C10-6410-9E46-19C331F06EB2}"/>
              </a:ext>
            </a:extLst>
          </p:cNvPr>
          <p:cNvSpPr txBox="1"/>
          <p:nvPr/>
        </p:nvSpPr>
        <p:spPr>
          <a:xfrm>
            <a:off x="3888317" y="8101341"/>
            <a:ext cx="197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Make Up Policy: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DA3AA0F-CF03-3E1D-7CBF-7914DD45C7C4}"/>
              </a:ext>
            </a:extLst>
          </p:cNvPr>
          <p:cNvSpPr/>
          <p:nvPr/>
        </p:nvSpPr>
        <p:spPr>
          <a:xfrm>
            <a:off x="512785" y="6642805"/>
            <a:ext cx="6736159" cy="1829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3A051AE0-89E0-30E1-573D-AAE7BE0C9EBE}"/>
              </a:ext>
            </a:extLst>
          </p:cNvPr>
          <p:cNvCxnSpPr/>
          <p:nvPr/>
        </p:nvCxnSpPr>
        <p:spPr>
          <a:xfrm>
            <a:off x="506897" y="6998063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A4CAEC39-6A69-2672-6F85-6D1D300F58DF}"/>
              </a:ext>
            </a:extLst>
          </p:cNvPr>
          <p:cNvCxnSpPr/>
          <p:nvPr/>
        </p:nvCxnSpPr>
        <p:spPr>
          <a:xfrm>
            <a:off x="506897" y="7365471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91FBAD5E-C0E5-6B9C-552C-7CEF65B853B7}"/>
              </a:ext>
            </a:extLst>
          </p:cNvPr>
          <p:cNvCxnSpPr/>
          <p:nvPr/>
        </p:nvCxnSpPr>
        <p:spPr>
          <a:xfrm>
            <a:off x="506897" y="7734803"/>
            <a:ext cx="674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8C8D496-FC13-044C-763A-2F60C16E56C2}"/>
              </a:ext>
            </a:extLst>
          </p:cNvPr>
          <p:cNvCxnSpPr/>
          <p:nvPr/>
        </p:nvCxnSpPr>
        <p:spPr>
          <a:xfrm>
            <a:off x="506897" y="8104240"/>
            <a:ext cx="67486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272C4AE0-CDD0-456C-F2BE-639A5248EE1D}"/>
              </a:ext>
            </a:extLst>
          </p:cNvPr>
          <p:cNvCxnSpPr>
            <a:cxnSpLocks/>
            <a:stCxn id="102" idx="2"/>
            <a:endCxn id="102" idx="0"/>
          </p:cNvCxnSpPr>
          <p:nvPr/>
        </p:nvCxnSpPr>
        <p:spPr>
          <a:xfrm flipV="1">
            <a:off x="3880865" y="6642805"/>
            <a:ext cx="0" cy="18299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006749D-9CC5-685D-2001-E0C72096B421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35318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7414</TotalTime>
  <Words>408</Words>
  <Application>Microsoft Office PowerPoint</Application>
  <PresentationFormat>Custom</PresentationFormat>
  <Paragraphs>124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2025-10-01T16:50:34Z</dcterms:modified>
</cp:coreProperties>
</file>